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1" r:id="rId3"/>
    <p:sldId id="260" r:id="rId4"/>
    <p:sldId id="269" r:id="rId5"/>
    <p:sldId id="258" r:id="rId6"/>
    <p:sldId id="257" r:id="rId7"/>
    <p:sldId id="271" r:id="rId8"/>
    <p:sldId id="266" r:id="rId9"/>
    <p:sldId id="256" r:id="rId10"/>
    <p:sldId id="264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A546-9740-4456-9B50-4B99BD241ED4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A306B-567A-4BDF-A4AA-8069BAADC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A546-9740-4456-9B50-4B99BD241ED4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A306B-567A-4BDF-A4AA-8069BAADC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A546-9740-4456-9B50-4B99BD241ED4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A306B-567A-4BDF-A4AA-8069BAADC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A546-9740-4456-9B50-4B99BD241ED4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A306B-567A-4BDF-A4AA-8069BAADC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A546-9740-4456-9B50-4B99BD241ED4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A306B-567A-4BDF-A4AA-8069BAADC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A546-9740-4456-9B50-4B99BD241ED4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A306B-567A-4BDF-A4AA-8069BAADC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A546-9740-4456-9B50-4B99BD241ED4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A306B-567A-4BDF-A4AA-8069BAADC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A546-9740-4456-9B50-4B99BD241ED4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A306B-567A-4BDF-A4AA-8069BAADC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A546-9740-4456-9B50-4B99BD241ED4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A306B-567A-4BDF-A4AA-8069BAADC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A546-9740-4456-9B50-4B99BD241ED4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A306B-567A-4BDF-A4AA-8069BAADC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9A546-9740-4456-9B50-4B99BD241ED4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A306B-567A-4BDF-A4AA-8069BAADC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9A546-9740-4456-9B50-4B99BD241ED4}" type="datetimeFigureOut">
              <a:rPr lang="en-US" smtClean="0"/>
              <a:pPr/>
              <a:t>3/9/2010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A306B-567A-4BDF-A4AA-8069BAADC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audio1.wav"/><Relationship Id="rId7" Type="http://schemas.openxmlformats.org/officeDocument/2006/relationships/image" Target="../media/image2.jpeg"/><Relationship Id="rId2" Type="http://schemas.openxmlformats.org/officeDocument/2006/relationships/audio" Target="file:///C:\Users\Administrator\Documents\LimeWire\Saved\Beyonce%20-%20Diva.mp3" TargetMode="External"/><Relationship Id="rId1" Type="http://schemas.openxmlformats.org/officeDocument/2006/relationships/tags" Target="../tags/tag1.xml"/><Relationship Id="rId6" Type="http://schemas.openxmlformats.org/officeDocument/2006/relationships/hyperlink" Target="http://www.facebook.com/photo.php?pid=30601292&amp;id=1918446" TargetMode="Externa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photo.php?pid=30601292&amp;id=1918446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Relationship Id="rId5" Type="http://schemas.openxmlformats.org/officeDocument/2006/relationships/image" Target="../media/image4.pn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photo.php?pid=38712931&amp;id=1918446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5" Type="http://schemas.openxmlformats.org/officeDocument/2006/relationships/image" Target="../media/image4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Was Raised by Grandma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1219200"/>
            <a:ext cx="8153400" cy="24383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                  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		</a:t>
            </a:r>
            <a:r>
              <a:rPr lang="en-US" sz="4800" dirty="0" smtClean="0"/>
              <a:t> Tamika </a:t>
            </a:r>
          </a:p>
          <a:p>
            <a:pPr>
              <a:buNone/>
            </a:pPr>
            <a:r>
              <a:rPr lang="en-US" sz="4800" dirty="0" smtClean="0"/>
              <a:t>	</a:t>
            </a:r>
            <a:r>
              <a:rPr lang="en-US" sz="4800" dirty="0" smtClean="0"/>
              <a:t>		    Hutchinson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endParaRPr lang="en-US" dirty="0" smtClean="0"/>
          </a:p>
          <a:p>
            <a:pPr lvl="8"/>
            <a:endParaRPr lang="en-US" dirty="0"/>
          </a:p>
        </p:txBody>
      </p:sp>
      <p:pic>
        <p:nvPicPr>
          <p:cNvPr id="4" name="Picture 3" descr="101_021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219200"/>
            <a:ext cx="2667000" cy="5638800"/>
          </a:xfrm>
          <a:prstGeom prst="rect">
            <a:avLst/>
          </a:prstGeom>
        </p:spPr>
      </p:pic>
      <p:pic>
        <p:nvPicPr>
          <p:cNvPr id="5" name="Picture 2" descr="http://photos-b.ak.fbcdn.net/photos-ak-sf2p/v10/199/76/1918446/n1918446_30601129_7164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9800" y="1219200"/>
            <a:ext cx="3124200" cy="5638800"/>
          </a:xfrm>
          <a:prstGeom prst="rect">
            <a:avLst/>
          </a:prstGeom>
          <a:noFill/>
        </p:spPr>
      </p:pic>
      <p:pic>
        <p:nvPicPr>
          <p:cNvPr id="6" name="Beyonce - Diva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4191000" y="3962400"/>
            <a:ext cx="304800" cy="304800"/>
          </a:xfrm>
          <a:prstGeom prst="rect">
            <a:avLst/>
          </a:prstGeom>
        </p:spPr>
      </p:pic>
      <p:pic>
        <p:nvPicPr>
          <p:cNvPr id="9" name="~PP434.WAV">
            <a:hlinkClick r:id="" action="ppaction://media"/>
          </p:cNvPr>
          <p:cNvPicPr>
            <a:picLocks noRot="1" noChangeAspect="1"/>
          </p:cNvPicPr>
          <p:nvPr>
            <a:wavAudioFile r:embed="rId3" name="~PP434.WAV"/>
          </p:nvPr>
        </p:nvPicPr>
        <p:blipFill>
          <a:blip r:embed="rId9" cstate="print"/>
          <a:stretch>
            <a:fillRect/>
          </a:stretch>
        </p:blipFill>
        <p:spPr>
          <a:xfrm>
            <a:off x="8656638" y="6370638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26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0211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SCN0522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~PP3775.WAV">
            <a:hlinkClick r:id="" action="ppaction://media"/>
          </p:cNvPr>
          <p:cNvPicPr>
            <a:picLocks noRot="1" noChangeAspect="1"/>
          </p:cNvPicPr>
          <p:nvPr>
            <a:wavAudioFile r:embed="rId1" name="~PP3775.WAV"/>
          </p:nvPr>
        </p:nvPicPr>
        <p:blipFill>
          <a:blip r:embed="rId4" cstate="print"/>
          <a:stretch>
            <a:fillRect/>
          </a:stretch>
        </p:blipFill>
        <p:spPr>
          <a:xfrm>
            <a:off x="8656638" y="637063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23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hotos-b.ak.fbcdn.net/photos-ak-sf2p/v10/199/76/1918446/n1918446_30601981_8453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0"/>
            <a:ext cx="3657600" cy="6858000"/>
          </a:xfrm>
          <a:prstGeom prst="rect">
            <a:avLst/>
          </a:prstGeom>
          <a:noFill/>
        </p:spPr>
      </p:pic>
      <p:pic>
        <p:nvPicPr>
          <p:cNvPr id="3" name="~PP1019.WAV">
            <a:hlinkClick r:id="" action="ppaction://media"/>
          </p:cNvPr>
          <p:cNvPicPr>
            <a:picLocks noRot="1" noChangeAspect="1"/>
          </p:cNvPicPr>
          <p:nvPr>
            <a:wavAudioFile r:embed="rId1" name="~PP1019.WAV"/>
          </p:nvPr>
        </p:nvPicPr>
        <p:blipFill>
          <a:blip r:embed="rId5" cstate="print"/>
          <a:stretch>
            <a:fillRect/>
          </a:stretch>
        </p:blipFill>
        <p:spPr>
          <a:xfrm>
            <a:off x="8656638" y="637063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4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7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~PP3162.WAV">
            <a:hlinkClick r:id="" action="ppaction://media"/>
          </p:cNvPr>
          <p:cNvPicPr>
            <a:picLocks noRot="1" noChangeAspect="1"/>
          </p:cNvPicPr>
          <p:nvPr>
            <a:wavAudioFile r:embed="rId1" name="~PP3162.WAV"/>
          </p:nvPr>
        </p:nvPicPr>
        <p:blipFill>
          <a:blip r:embed="rId4" cstate="print"/>
          <a:stretch>
            <a:fillRect/>
          </a:stretch>
        </p:blipFill>
        <p:spPr>
          <a:xfrm>
            <a:off x="8656638" y="637063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8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5000243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 rot="16200000">
            <a:off x="1131490" y="-1131493"/>
            <a:ext cx="6881019" cy="9144000"/>
          </a:xfrm>
        </p:spPr>
      </p:pic>
      <p:pic>
        <p:nvPicPr>
          <p:cNvPr id="3" name="~PP3853.WAV">
            <a:hlinkClick r:id="" action="ppaction://media"/>
          </p:cNvPr>
          <p:cNvPicPr>
            <a:picLocks noRot="1" noChangeAspect="1"/>
          </p:cNvPicPr>
          <p:nvPr>
            <a:wavAudioFile r:embed="rId1" name="~PP3853.WAV"/>
          </p:nvPr>
        </p:nvPicPr>
        <p:blipFill>
          <a:blip r:embed="rId4" cstate="print"/>
          <a:stretch>
            <a:fillRect/>
          </a:stretch>
        </p:blipFill>
        <p:spPr>
          <a:xfrm>
            <a:off x="8656638" y="637063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28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hambersburg Christian Chur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~PP1331.WAV">
            <a:hlinkClick r:id="" action="ppaction://media"/>
          </p:cNvPr>
          <p:cNvPicPr>
            <a:picLocks noRot="1" noChangeAspect="1"/>
          </p:cNvPicPr>
          <p:nvPr>
            <a:wavAudioFile r:embed="rId1" name="~PP1331.WAV"/>
          </p:nvPr>
        </p:nvPicPr>
        <p:blipFill>
          <a:blip r:embed="rId4" cstate="print"/>
          <a:stretch>
            <a:fillRect/>
          </a:stretch>
        </p:blipFill>
        <p:spPr>
          <a:xfrm>
            <a:off x="8656638" y="637063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65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01_0215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2514600" y="0"/>
            <a:ext cx="3581400" cy="6858000"/>
          </a:xfrm>
        </p:spPr>
      </p:pic>
      <p:pic>
        <p:nvPicPr>
          <p:cNvPr id="3" name="~PP3607.WAV">
            <a:hlinkClick r:id="" action="ppaction://media"/>
          </p:cNvPr>
          <p:cNvPicPr>
            <a:picLocks noRot="1" noChangeAspect="1"/>
          </p:cNvPicPr>
          <p:nvPr>
            <a:wavAudioFile r:embed="rId1" name="~PP3607.WAV"/>
          </p:nvPr>
        </p:nvPicPr>
        <p:blipFill>
          <a:blip r:embed="rId4" cstate="print"/>
          <a:stretch>
            <a:fillRect/>
          </a:stretch>
        </p:blipFill>
        <p:spPr>
          <a:xfrm>
            <a:off x="8656638" y="637063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3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01_033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38400" y="0"/>
            <a:ext cx="4114800" cy="6858000"/>
          </a:xfrm>
        </p:spPr>
      </p:pic>
      <p:pic>
        <p:nvPicPr>
          <p:cNvPr id="5" name="~PP3121.WAV">
            <a:hlinkClick r:id="" action="ppaction://media"/>
          </p:cNvPr>
          <p:cNvPicPr>
            <a:picLocks noRot="1" noChangeAspect="1"/>
          </p:cNvPicPr>
          <p:nvPr>
            <a:wavAudioFile r:embed="rId1" name="~PP3121.WAV"/>
          </p:nvPr>
        </p:nvPicPr>
        <p:blipFill>
          <a:blip r:embed="rId4" cstate="print"/>
          <a:stretch>
            <a:fillRect/>
          </a:stretch>
        </p:blipFill>
        <p:spPr>
          <a:xfrm>
            <a:off x="8656638" y="637063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6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o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3" name="~PP599.WAV">
            <a:hlinkClick r:id="" action="ppaction://media"/>
          </p:cNvPr>
          <p:cNvPicPr>
            <a:picLocks noRot="1" noChangeAspect="1"/>
          </p:cNvPicPr>
          <p:nvPr>
            <a:wavAudioFile r:embed="rId1" name="~PP599.WAV"/>
          </p:nvPr>
        </p:nvPicPr>
        <p:blipFill>
          <a:blip r:embed="rId4" cstate="print"/>
          <a:stretch>
            <a:fillRect/>
          </a:stretch>
        </p:blipFill>
        <p:spPr>
          <a:xfrm>
            <a:off x="8656638" y="637063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6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hotos-b.ak.fbcdn.net/photos-ak-sf2p/v121/199/76/1918446/n1918446_38712611_2244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~PP238.WAV">
            <a:hlinkClick r:id="" action="ppaction://media"/>
          </p:cNvPr>
          <p:cNvPicPr>
            <a:picLocks noRot="1" noChangeAspect="1"/>
          </p:cNvPicPr>
          <p:nvPr>
            <a:wavAudioFile r:embed="rId1" name="~PP238.WAV"/>
          </p:nvPr>
        </p:nvPicPr>
        <p:blipFill>
          <a:blip r:embed="rId5" cstate="print"/>
          <a:stretch>
            <a:fillRect/>
          </a:stretch>
        </p:blipFill>
        <p:spPr>
          <a:xfrm>
            <a:off x="8656638" y="637063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7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9" descr="CIMG023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" name="~PP3599.WAV">
            <a:hlinkClick r:id="" action="ppaction://media"/>
          </p:cNvPr>
          <p:cNvPicPr>
            <a:picLocks noRot="1" noChangeAspect="1"/>
          </p:cNvPicPr>
          <p:nvPr>
            <a:wavAudioFile r:embed="rId1" name="~PP3599.WAV"/>
          </p:nvPr>
        </p:nvPicPr>
        <p:blipFill>
          <a:blip r:embed="rId4" cstate="print"/>
          <a:stretch>
            <a:fillRect/>
          </a:stretch>
        </p:blipFill>
        <p:spPr>
          <a:xfrm>
            <a:off x="8656638" y="637063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3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6</Words>
  <Application>Microsoft Office PowerPoint</Application>
  <PresentationFormat>On-screen Show (4:3)</PresentationFormat>
  <Paragraphs>6</Paragraphs>
  <Slides>11</Slides>
  <Notes>0</Notes>
  <HiddenSlides>0</HiddenSlides>
  <MMClips>12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I Was Raised by Grandma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Warez-BB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faXcooL</dc:creator>
  <cp:lastModifiedBy>faXcooL</cp:lastModifiedBy>
  <cp:revision>8</cp:revision>
  <dcterms:created xsi:type="dcterms:W3CDTF">2010-02-28T18:50:33Z</dcterms:created>
  <dcterms:modified xsi:type="dcterms:W3CDTF">2010-03-09T03:59:19Z</dcterms:modified>
</cp:coreProperties>
</file>